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14"/>
  </p:notesMasterIdLst>
  <p:handoutMasterIdLst>
    <p:handoutMasterId r:id="rId15"/>
  </p:handoutMasterIdLst>
  <p:sldIdLst>
    <p:sldId id="269" r:id="rId4"/>
    <p:sldId id="275" r:id="rId5"/>
    <p:sldId id="268" r:id="rId6"/>
    <p:sldId id="274" r:id="rId7"/>
    <p:sldId id="276" r:id="rId8"/>
    <p:sldId id="277" r:id="rId9"/>
    <p:sldId id="278" r:id="rId10"/>
    <p:sldId id="279" r:id="rId11"/>
    <p:sldId id="280" r:id="rId12"/>
    <p:sldId id="270" r:id="rId13"/>
  </p:sldIdLst>
  <p:sldSz cx="12192000" cy="6858000"/>
  <p:notesSz cx="6858000" cy="9144000"/>
  <p:custDataLst>
    <p:tags r:id="rId1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5AC"/>
    <a:srgbClr val="FA7526"/>
    <a:srgbClr val="01A79D"/>
    <a:srgbClr val="35B443"/>
    <a:srgbClr val="FF8427"/>
    <a:srgbClr val="001476"/>
    <a:srgbClr val="000F5C"/>
    <a:srgbClr val="24306E"/>
    <a:srgbClr val="003366"/>
    <a:srgbClr val="212D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4603" autoAdjust="0"/>
  </p:normalViewPr>
  <p:slideViewPr>
    <p:cSldViewPr showGuides="1">
      <p:cViewPr varScale="1">
        <p:scale>
          <a:sx n="84" d="100"/>
          <a:sy n="84" d="100"/>
        </p:scale>
        <p:origin x="-1266" y="-78"/>
      </p:cViewPr>
      <p:guideLst>
        <p:guide orient="horz" pos="2164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728649-7CF7-45E4-8450-489277DE935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4C18CEFA-74FF-4655-B7B7-96F754659E0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文本框 23"/>
          <p:cNvSpPr txBox="1"/>
          <p:nvPr userDrawn="1"/>
        </p:nvSpPr>
        <p:spPr>
          <a:xfrm>
            <a:off x="287655" y="1988820"/>
            <a:ext cx="11610975" cy="82994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International New </a:t>
            </a:r>
            <a:r>
              <a:rPr lang="en-US" altLang="zh-CN" sz="2400" b="1" dirty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Energy and Energy Conservation </a:t>
            </a:r>
            <a:endParaRPr lang="en-US" altLang="zh-CN" sz="2400" b="1" dirty="0">
              <a:solidFill>
                <a:schemeClr val="bg1"/>
              </a:solidFill>
              <a:latin typeface="标准粗黑" panose="02000503000000000000" charset="-122"/>
              <a:ea typeface="标准粗黑" panose="02000503000000000000" charset="-122"/>
              <a:cs typeface="Times New Roman" panose="02020603050405020304" pitchFamily="18" charset="0"/>
              <a:sym typeface="标准粗黑" panose="02000503000000000000" charset="-122"/>
            </a:endParaRPr>
          </a:p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Technology </a:t>
            </a:r>
            <a:r>
              <a:rPr lang="en-US" altLang="zh-CN" sz="2400" b="1" dirty="0" smtClean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Conference </a:t>
            </a:r>
            <a:r>
              <a:rPr lang="en-US" altLang="zh-CN" sz="2400" b="1" dirty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2026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标准粗黑" panose="02000503000000000000" charset="-122"/>
              <a:ea typeface="标准粗黑" panose="02000503000000000000" charset="-122"/>
              <a:sym typeface="标准粗黑" panose="02000503000000000000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4278323"/>
            <a:ext cx="6048672" cy="16741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7"/>
          <p:cNvSpPr txBox="1">
            <a:spLocks noChangeArrowheads="1"/>
          </p:cNvSpPr>
          <p:nvPr userDrawn="1"/>
        </p:nvSpPr>
        <p:spPr bwMode="auto">
          <a:xfrm>
            <a:off x="1079500" y="4076700"/>
            <a:ext cx="10033000" cy="82994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8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Presentation PPT Submission Deadline: October 31,</a:t>
            </a:r>
            <a:r>
              <a:rPr lang="en-US" altLang="zh-CN" sz="2000" b="1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2026</a:t>
            </a:r>
            <a:endParaRPr lang="en-US" altLang="zh-CN" sz="2000" b="1" dirty="0">
              <a:solidFill>
                <a:schemeClr val="bg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pSp>
        <p:nvGrpSpPr>
          <p:cNvPr id="8" name="组合 1"/>
          <p:cNvGrpSpPr/>
          <p:nvPr userDrawn="1"/>
        </p:nvGrpSpPr>
        <p:grpSpPr bwMode="auto">
          <a:xfrm>
            <a:off x="827603" y="679133"/>
            <a:ext cx="10351135" cy="898307"/>
            <a:chOff x="537387" y="204324"/>
            <a:chExt cx="5216446" cy="898931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537387" y="204324"/>
              <a:ext cx="5216446" cy="4670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+mn-ea"/>
                </a:rPr>
                <a:t>International New </a:t>
              </a:r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+mn-ea"/>
                </a:rPr>
                <a:t>Energy and Energy Conservation Technology 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+mn-ea"/>
                </a:rPr>
                <a:t>Conferen</a:t>
              </a:r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ce</a:t>
              </a:r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+mn-ea"/>
                </a:rPr>
                <a:t> 2026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5"/>
            <p:cNvSpPr txBox="1">
              <a:spLocks noChangeArrowheads="1"/>
            </p:cNvSpPr>
            <p:nvPr userDrawn="1"/>
          </p:nvSpPr>
          <p:spPr bwMode="auto">
            <a:xfrm>
              <a:off x="575361" y="781086"/>
              <a:ext cx="4392640" cy="3221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en-US" altLang="zh-CN" sz="1500" b="1" kern="12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" name="组合 1"/>
          <p:cNvGrpSpPr/>
          <p:nvPr userDrawn="1"/>
        </p:nvGrpSpPr>
        <p:grpSpPr bwMode="auto">
          <a:xfrm>
            <a:off x="945515" y="1268730"/>
            <a:ext cx="10473690" cy="1184910"/>
            <a:chOff x="1051341" y="-1687698"/>
            <a:chExt cx="4966212" cy="1185730"/>
          </a:xfrm>
        </p:grpSpPr>
        <p:sp>
          <p:nvSpPr>
            <p:cNvPr id="7" name="Rectangle 8"/>
            <p:cNvSpPr>
              <a:spLocks noChangeArrowheads="1"/>
            </p:cNvSpPr>
            <p:nvPr userDrawn="1"/>
          </p:nvSpPr>
          <p:spPr bwMode="auto">
            <a:xfrm>
              <a:off x="1170076" y="-1687698"/>
              <a:ext cx="4214502" cy="327251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15"/>
            <p:cNvSpPr txBox="1">
              <a:spLocks noChangeArrowheads="1"/>
            </p:cNvSpPr>
            <p:nvPr userDrawn="1"/>
          </p:nvSpPr>
          <p:spPr bwMode="auto">
            <a:xfrm>
              <a:off x="1051341" y="-1687698"/>
              <a:ext cx="4966212" cy="11857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International New Energy and Energy Conservation Technology Conference</a:t>
              </a:r>
              <a:r>
                <a:rPr lang="en-US" altLang="zh-CN" sz="2400" b="1" baseline="0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2400" b="1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2026</a:t>
              </a:r>
              <a:endParaRPr lang="en-US" altLang="zh-CN" sz="2400" b="1" kern="1200" dirty="0" smtClean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0" y="-26988"/>
            <a:ext cx="109728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pic>
        <p:nvPicPr>
          <p:cNvPr id="1027" name="图片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1" y="4797425"/>
            <a:ext cx="2688167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12192001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167" y="0"/>
            <a:ext cx="1214882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6262688"/>
            <a:ext cx="12192000" cy="59531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矩形 17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5557"/>
            <a:ext cx="12192000" cy="930275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3075" name="Rectangle 6"/>
          <p:cNvSpPr>
            <a:spLocks noChangeArrowheads="1"/>
          </p:cNvSpPr>
          <p:nvPr userDrawn="1"/>
        </p:nvSpPr>
        <p:spPr bwMode="auto">
          <a:xfrm>
            <a:off x="0" y="6262688"/>
            <a:ext cx="12192000" cy="5953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5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26017" y="1739900"/>
            <a:ext cx="10739967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  <p:sp>
        <p:nvSpPr>
          <p:cNvPr id="2055" name="Line 19"/>
          <p:cNvSpPr>
            <a:spLocks noChangeShapeType="1"/>
          </p:cNvSpPr>
          <p:nvPr userDrawn="1"/>
        </p:nvSpPr>
        <p:spPr bwMode="auto">
          <a:xfrm>
            <a:off x="0" y="6257925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Line 19"/>
          <p:cNvSpPr>
            <a:spLocks noChangeShapeType="1"/>
          </p:cNvSpPr>
          <p:nvPr userDrawn="1"/>
        </p:nvSpPr>
        <p:spPr bwMode="auto">
          <a:xfrm>
            <a:off x="0" y="938213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938213"/>
            <a:ext cx="12192000" cy="5314950"/>
          </a:xfrm>
          <a:prstGeom prst="rect">
            <a:avLst/>
          </a:prstGeom>
          <a:noFill/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60" name="组合 1"/>
          <p:cNvGrpSpPr/>
          <p:nvPr userDrawn="1"/>
        </p:nvGrpSpPr>
        <p:grpSpPr bwMode="auto">
          <a:xfrm>
            <a:off x="191491" y="185420"/>
            <a:ext cx="11944984" cy="629316"/>
            <a:chOff x="437033" y="204324"/>
            <a:chExt cx="8336719" cy="602663"/>
          </a:xfrm>
        </p:grpSpPr>
        <p:sp>
          <p:nvSpPr>
            <p:cNvPr id="7" name="Rectangle 8"/>
            <p:cNvSpPr>
              <a:spLocks noChangeArrowheads="1"/>
            </p:cNvSpPr>
            <p:nvPr userDrawn="1"/>
          </p:nvSpPr>
          <p:spPr bwMode="auto">
            <a:xfrm>
              <a:off x="537192" y="204324"/>
              <a:ext cx="8236560" cy="2742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International New </a:t>
              </a:r>
              <a:r>
                <a:rPr lang="en-US" altLang="zh-CN" sz="2400" b="1" dirty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Energy and Energy Conservation Technology </a:t>
              </a:r>
              <a:r>
                <a:rPr lang="en-US" altLang="zh-CN" sz="2400" b="1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Conference 2026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3" name="文本框 15"/>
            <p:cNvSpPr txBox="1">
              <a:spLocks noChangeArrowheads="1"/>
            </p:cNvSpPr>
            <p:nvPr userDrawn="1"/>
          </p:nvSpPr>
          <p:spPr bwMode="auto">
            <a:xfrm>
              <a:off x="437033" y="557663"/>
              <a:ext cx="4717880" cy="249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en-US" altLang="zh-CN" sz="1100" b="1" kern="12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fld id="{908DCB03-EEB4-4C4A-AA6D-C58BD704779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657475" y="3032918"/>
            <a:ext cx="6877050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感谢各位的聆听！</a:t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  <a:t>THANKS FOR LISTENING!</a:t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br>
              <a:rPr lang="en-US" altLang="zh-CN" sz="3600" b="1" dirty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</a:b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43470" y="413131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242617" y="2492896"/>
            <a:ext cx="8785225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br>
              <a:rPr lang="en-US" altLang="zh-CN" sz="4000" b="1" dirty="0">
                <a:ea typeface="黑体" panose="02010609060101010101" charset="-122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Title:</a:t>
            </a:r>
            <a:br>
              <a:rPr lang="en-US" altLang="zh-CN" sz="4000" b="1" dirty="0">
                <a:ea typeface="黑体" panose="02010609060101010101" charset="-122"/>
              </a:rPr>
            </a:br>
            <a:br>
              <a:rPr lang="en-US" altLang="zh-CN" sz="4000" b="1" dirty="0">
                <a:ea typeface="黑体" panose="02010609060101010101" charset="-122"/>
              </a:rPr>
            </a:br>
            <a:br>
              <a:rPr lang="en-US" altLang="zh-CN" sz="4000" b="1" dirty="0">
                <a:ea typeface="黑体" panose="02010609060101010101" charset="-122"/>
              </a:rPr>
            </a:br>
            <a:endParaRPr lang="zh-CN" altLang="en-US" sz="4000" dirty="0"/>
          </a:p>
        </p:txBody>
      </p:sp>
      <p:sp>
        <p:nvSpPr>
          <p:cNvPr id="9219" name="Text Box 22"/>
          <p:cNvSpPr txBox="1">
            <a:spLocks noChangeArrowheads="1"/>
          </p:cNvSpPr>
          <p:nvPr/>
        </p:nvSpPr>
        <p:spPr bwMode="auto">
          <a:xfrm>
            <a:off x="2242617" y="4581128"/>
            <a:ext cx="8425383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Speaker</a:t>
            </a: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    位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Organization: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681461" y="1340768"/>
            <a:ext cx="6438875" cy="4399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r>
              <a:rPr lang="zh-CN" altLang="en-US" sz="3200" b="1" dirty="0">
                <a:solidFill>
                  <a:schemeClr val="accent5">
                    <a:lumMod val="50000"/>
                  </a:schemeClr>
                </a:solidFill>
              </a:rPr>
              <a:t>目录</a:t>
            </a:r>
            <a:endParaRPr lang="en-US" altLang="zh-CN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简介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理论基础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研究方法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Methodology</a:t>
            </a:r>
            <a:endParaRPr lang="en-US" altLang="zh-CN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现场应用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结论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2063552" y="980728"/>
            <a:ext cx="8604448" cy="4962806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简介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793776" y="620688"/>
            <a:ext cx="8604448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理论基础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1919536" y="980728"/>
            <a:ext cx="8748464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研究方法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/Methodology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991544" y="908720"/>
            <a:ext cx="8676456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现场应用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847528" y="800708"/>
            <a:ext cx="8820472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结论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WM5YjI1NGMzZWU1Y2ZhYmE5NDkzOGRiMDJiNjZiZmUifQ=="/>
</p:tagLst>
</file>

<file path=ppt/theme/theme1.xml><?xml version="1.0" encoding="utf-8"?>
<a:theme xmlns:a="http://schemas.openxmlformats.org/drawingml/2006/main" name="Office 主题​​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WPS 演示</Application>
  <PresentationFormat>全屏显示(4:3)</PresentationFormat>
  <Paragraphs>122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标准粗黑</vt:lpstr>
      <vt:lpstr>黑体</vt:lpstr>
      <vt:lpstr>Times New Roman</vt:lpstr>
      <vt:lpstr>华文中宋</vt:lpstr>
      <vt:lpstr>Cambria</vt:lpstr>
      <vt:lpstr>微软雅黑</vt:lpstr>
      <vt:lpstr>方正兰亭超细黑简体</vt:lpstr>
      <vt:lpstr>等线</vt:lpstr>
      <vt:lpstr>Arial Unicode MS</vt:lpstr>
      <vt:lpstr>等线 Light</vt:lpstr>
      <vt:lpstr>Office 主题​​</vt:lpstr>
      <vt:lpstr>2_Office 主题​​</vt:lpstr>
      <vt:lpstr>PowerPoint 演示文稿</vt:lpstr>
      <vt:lpstr>PowerPoint 演示文稿</vt:lpstr>
      <vt:lpstr>报告题目: Title: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感谢各位的聆听！ THANKS FOR LISTENING!  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IFEDC</dc:creator>
  <cp:lastModifiedBy>Queen__西西</cp:lastModifiedBy>
  <cp:revision>138</cp:revision>
  <dcterms:created xsi:type="dcterms:W3CDTF">2019-10-30T07:52:00Z</dcterms:created>
  <dcterms:modified xsi:type="dcterms:W3CDTF">2025-08-06T07:03:35Z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03DE024ADBA04D229FCCC7C72D680B22_13</vt:lpwstr>
  </property>
  <property fmtid="{D5CDD505-2E9C-101B-9397-08002B2CF9AE}" pid="3" name="KSOProductBuildVer">
    <vt:lpwstr>2052-12.1.0.21915</vt:lpwstr>
  </property>
</Properties>
</file>